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624" autoAdjust="0"/>
  </p:normalViewPr>
  <p:slideViewPr>
    <p:cSldViewPr snapToGrid="0" snapToObjects="1">
      <p:cViewPr varScale="1">
        <p:scale>
          <a:sx n="92" d="100"/>
          <a:sy n="92" d="100"/>
        </p:scale>
        <p:origin x="-8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DF2BF-A9A8-BC4A-AD85-1939988BF3F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6B46F-7632-1840-B679-B1A8A28936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Kids</a:t>
            </a:r>
            <a:r>
              <a:rPr lang="en-US" dirty="0" err="1" smtClean="0"/>
              <a:t>FACE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Ryan Cleary and Jake </a:t>
            </a:r>
            <a:r>
              <a:rPr lang="en-US" dirty="0" err="1" smtClean="0"/>
              <a:t>Kotik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is trying to change something?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Ashley Craw and 19 other </a:t>
            </a:r>
            <a:r>
              <a:rPr lang="en-US" dirty="0" smtClean="0"/>
              <a:t>kids.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trying to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They are trying to change the environment by creating </a:t>
            </a:r>
            <a:r>
              <a:rPr lang="en-US" dirty="0" err="1" smtClean="0"/>
              <a:t>PSAs</a:t>
            </a:r>
            <a:r>
              <a:rPr lang="en-US" dirty="0" smtClean="0"/>
              <a:t> to help people change the</a:t>
            </a:r>
            <a:r>
              <a:rPr lang="en-US" dirty="0" smtClean="0"/>
              <a:t> Earth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 PSA stands for public </a:t>
            </a:r>
            <a:r>
              <a:rPr lang="en-US" dirty="0" smtClean="0"/>
              <a:t>s</a:t>
            </a:r>
            <a:r>
              <a:rPr lang="en-US" dirty="0" smtClean="0"/>
              <a:t>ervice </a:t>
            </a:r>
            <a:r>
              <a:rPr lang="en-US" dirty="0" smtClean="0"/>
              <a:t>a</a:t>
            </a:r>
            <a:r>
              <a:rPr lang="en-US" dirty="0" smtClean="0"/>
              <a:t>nnouncement.</a:t>
            </a:r>
            <a:r>
              <a:rPr lang="en-US" dirty="0" smtClean="0"/>
              <a:t> </a:t>
            </a:r>
            <a:r>
              <a:rPr lang="en-US" dirty="0" err="1" smtClean="0"/>
              <a:t>PSAs</a:t>
            </a:r>
            <a:r>
              <a:rPr lang="en-US" dirty="0" smtClean="0"/>
              <a:t> </a:t>
            </a:r>
            <a:r>
              <a:rPr lang="en-US" dirty="0" smtClean="0"/>
              <a:t>are music. They made </a:t>
            </a:r>
            <a:r>
              <a:rPr lang="en-US" dirty="0" err="1" smtClean="0"/>
              <a:t>PSAs</a:t>
            </a:r>
            <a:r>
              <a:rPr lang="en-US" dirty="0" smtClean="0"/>
              <a:t> to encourage people to help the environment.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it need to be </a:t>
            </a:r>
            <a:r>
              <a:rPr lang="en-US" dirty="0" smtClean="0"/>
              <a:t>changed?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 needs to be changed because if there were no </a:t>
            </a:r>
            <a:r>
              <a:rPr lang="en-US" dirty="0" smtClean="0"/>
              <a:t>trees </a:t>
            </a:r>
            <a:r>
              <a:rPr lang="en-US" dirty="0" smtClean="0"/>
              <a:t>we would not have </a:t>
            </a:r>
            <a:r>
              <a:rPr lang="en-US" dirty="0" smtClean="0"/>
              <a:t>oxygen. We </a:t>
            </a:r>
            <a:r>
              <a:rPr lang="en-US" dirty="0" smtClean="0"/>
              <a:t>need to help the environment by cleaning oil spills, make smoking stop, and </a:t>
            </a:r>
            <a:r>
              <a:rPr lang="en-US" dirty="0" smtClean="0"/>
              <a:t>help</a:t>
            </a:r>
            <a:r>
              <a:rPr lang="en-US" dirty="0" smtClean="0"/>
              <a:t> do other things to Earth.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How do </a:t>
            </a:r>
            <a:r>
              <a:rPr lang="en-US" dirty="0" smtClean="0"/>
              <a:t>they try to make the changes?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They are in a club and they want to change the world. They are brainstorming ideas to help the</a:t>
            </a:r>
            <a:r>
              <a:rPr lang="en-US" dirty="0" smtClean="0"/>
              <a:t> Earth</a:t>
            </a:r>
            <a:r>
              <a:rPr lang="en-US" dirty="0" smtClean="0"/>
              <a:t>. Then they had the idea to make </a:t>
            </a:r>
            <a:r>
              <a:rPr lang="en-US" dirty="0" err="1" smtClean="0"/>
              <a:t>PSAs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Were they successful?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08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Yes because they gave papers  out</a:t>
            </a:r>
            <a:r>
              <a:rPr lang="en-US" dirty="0" smtClean="0"/>
              <a:t> </a:t>
            </a:r>
            <a:r>
              <a:rPr lang="en-US" dirty="0" smtClean="0"/>
              <a:t>that said that there was a song coming out.</a:t>
            </a:r>
            <a:r>
              <a:rPr lang="en-US" dirty="0" smtClean="0"/>
              <a:t> </a:t>
            </a:r>
            <a:r>
              <a:rPr lang="en-US" dirty="0" err="1" smtClean="0"/>
              <a:t>KidsFACE</a:t>
            </a:r>
            <a:r>
              <a:rPr lang="en-US" dirty="0" smtClean="0"/>
              <a:t> got song writers to</a:t>
            </a:r>
            <a:r>
              <a:rPr lang="en-US" dirty="0" smtClean="0"/>
              <a:t> record </a:t>
            </a:r>
            <a:r>
              <a:rPr lang="en-US" dirty="0" smtClean="0"/>
              <a:t>a </a:t>
            </a:r>
            <a:r>
              <a:rPr lang="en-US" smtClean="0"/>
              <a:t>song</a:t>
            </a:r>
            <a:r>
              <a:rPr lang="en-US" smtClean="0"/>
              <a:t>.</a:t>
            </a:r>
            <a:r>
              <a:rPr lang="en-US" smtClean="0"/>
              <a:t> </a:t>
            </a:r>
            <a:r>
              <a:rPr lang="en-US" smtClean="0"/>
              <a:t>Then </a:t>
            </a:r>
            <a:r>
              <a:rPr lang="en-US" dirty="0" smtClean="0"/>
              <a:t>they sent out 200 copies out to radio stations across the Country to be played on</a:t>
            </a:r>
            <a:r>
              <a:rPr lang="en-US" dirty="0" smtClean="0"/>
              <a:t> Earth </a:t>
            </a:r>
            <a:r>
              <a:rPr lang="en-US" dirty="0" smtClean="0"/>
              <a:t>week of 1996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THE END!!!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214</Words>
  <Application>Microsoft Macintosh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KidsFACE </vt:lpstr>
      <vt:lpstr>Who is trying to change something?</vt:lpstr>
      <vt:lpstr>What are they trying to change?</vt:lpstr>
      <vt:lpstr>Why does it need to be changed?</vt:lpstr>
      <vt:lpstr> How do they try to make the changes?</vt:lpstr>
      <vt:lpstr>Were they successful? 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Kids Face </dc:title>
  <dc:creator>CLEARY, WILLIAM</dc:creator>
  <cp:lastModifiedBy>CLEARY, WILLIAM</cp:lastModifiedBy>
  <cp:revision>6</cp:revision>
  <dcterms:created xsi:type="dcterms:W3CDTF">2010-12-08T19:31:41Z</dcterms:created>
  <dcterms:modified xsi:type="dcterms:W3CDTF">2010-12-08T20:03:13Z</dcterms:modified>
</cp:coreProperties>
</file>